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4" r:id="rId4"/>
    <p:sldId id="275" r:id="rId5"/>
    <p:sldId id="276" r:id="rId6"/>
    <p:sldId id="273" r:id="rId7"/>
    <p:sldId id="277" r:id="rId8"/>
    <p:sldId id="278" r:id="rId9"/>
    <p:sldId id="267" r:id="rId10"/>
    <p:sldId id="279" r:id="rId11"/>
    <p:sldId id="280" r:id="rId12"/>
    <p:sldId id="282" r:id="rId13"/>
    <p:sldId id="286" r:id="rId14"/>
    <p:sldId id="283" r:id="rId15"/>
    <p:sldId id="284" r:id="rId16"/>
    <p:sldId id="285" r:id="rId17"/>
    <p:sldId id="281" r:id="rId18"/>
    <p:sldId id="259" r:id="rId19"/>
    <p:sldId id="260" r:id="rId20"/>
    <p:sldId id="261" r:id="rId21"/>
    <p:sldId id="262" r:id="rId22"/>
    <p:sldId id="263" r:id="rId23"/>
    <p:sldId id="264" r:id="rId24"/>
    <p:sldId id="266" r:id="rId2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D4"/>
    <a:srgbClr val="FEE7CE"/>
    <a:srgbClr val="FECEE3"/>
    <a:srgbClr val="F3CDFF"/>
    <a:srgbClr val="F9CFFD"/>
    <a:srgbClr val="DEB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24C24F-4A7F-4066-AA04-54815F326861}" type="datetimeFigureOut">
              <a:rPr lang="sr-Latn-CS"/>
              <a:pPr>
                <a:defRPr/>
              </a:pPr>
              <a:t>9.7.2016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9656BE-2398-421B-AB91-894F90CB43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298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87C24D-8A8A-45BA-AA92-167B4D850692}" type="datetimeFigureOut">
              <a:rPr lang="sr-Latn-CS"/>
              <a:pPr>
                <a:defRPr/>
              </a:pPr>
              <a:t>9.7.2016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3CA63A-8D1E-41DE-9A62-E2D474502E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287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9F40-EF36-44AF-864F-1A74B6D038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6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E8BB-5804-47EE-865F-4672E8385A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31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71FD-789A-47A4-9C4C-5666F0A9C5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12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486EE-BEC5-4E93-9C40-56051EB40C1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669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3E69-00B2-4675-85CA-B89C026D51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18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7439-DC9F-423F-92AB-FE05C3D2A2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61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4482-62C1-4642-8F8F-212D9240E6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18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1E3A-3265-4192-9CFC-9B6978F4E0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1138-1F6B-4B7B-BBC0-B930E644F9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40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B723-CF7E-4B09-A33A-828FC3AB45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66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F743-8983-4D86-AA6E-6BB9A1ABDA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3B7E-999C-4C87-9DEB-8BACD9D1FB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6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C07F-26CB-44EB-9107-228824F205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48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0029AB-934D-4998-8B58-1ACACF120F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91513" cy="4321175"/>
          </a:xfrm>
        </p:spPr>
        <p:txBody>
          <a:bodyPr/>
          <a:lstStyle/>
          <a:p>
            <a:pPr eaLnBrk="1" hangingPunct="1"/>
            <a:r>
              <a:rPr lang="hr-HR" altLang="sr-Latn-R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POVIJESNE I KULTURNE ZNAMENITOSTI GORSKIH KRAJEVA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Crkva Majke božje od Krasnog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1331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6191250" cy="4643437"/>
          </a:xfrm>
        </p:spPr>
      </p:pic>
      <p:pic>
        <p:nvPicPr>
          <p:cNvPr id="13317" name="Content Placeholder 6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6934200" cy="45354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25" y="692150"/>
            <a:ext cx="7985125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Crkva sv. Antuna u Čabru</a:t>
            </a:r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119813" cy="431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Stara lička kuća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15364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6192838" cy="4632325"/>
          </a:xfrm>
        </p:spPr>
      </p:pic>
      <p:sp>
        <p:nvSpPr>
          <p:cNvPr id="1536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r-Latn-C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Majerovo vrilo-mlinice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628775"/>
            <a:ext cx="67691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17412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412875"/>
            <a:ext cx="6232525" cy="4673600"/>
          </a:xfrm>
        </p:spPr>
      </p:pic>
      <p:sp>
        <p:nvSpPr>
          <p:cNvPr id="17413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r-Latn-C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18436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1052513"/>
            <a:ext cx="6507162" cy="4879975"/>
          </a:xfrm>
        </p:spPr>
      </p:pic>
      <p:sp>
        <p:nvSpPr>
          <p:cNvPr id="18437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r-Latn-C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Kuterevo-izrada drvenih predmeta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42143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>
                <a:solidFill>
                  <a:srgbClr val="FF0000"/>
                </a:solidFill>
              </a:rPr>
              <a:t>Znamenite osobe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210425" cy="4530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 altLang="sr-Latn-RS" b="1" smtClean="0"/>
              <a:t>Nikola Tesla </a:t>
            </a:r>
            <a:r>
              <a:rPr lang="hr-HR" altLang="sr-Latn-RS" smtClean="0"/>
              <a:t>-znanstvenik i izumitelj svjetskog glasa</a:t>
            </a:r>
          </a:p>
          <a:p>
            <a:pPr marL="0" indent="0">
              <a:buFont typeface="Arial" charset="0"/>
              <a:buNone/>
            </a:pPr>
            <a:r>
              <a:rPr lang="hr-HR" altLang="sr-Latn-RS" b="1" smtClean="0"/>
              <a:t>Ante Stračević </a:t>
            </a:r>
            <a:r>
              <a:rPr lang="hr-HR" altLang="sr-Latn-RS" smtClean="0"/>
              <a:t>– političar i književnik</a:t>
            </a:r>
          </a:p>
          <a:p>
            <a:pPr marL="0" indent="0">
              <a:buFont typeface="Arial" charset="0"/>
              <a:buNone/>
            </a:pPr>
            <a:r>
              <a:rPr lang="hr-HR" altLang="sr-Latn-RS" b="1" smtClean="0"/>
              <a:t>Ivan Goran Kovačić  </a:t>
            </a:r>
            <a:r>
              <a:rPr lang="hr-HR" altLang="sr-Latn-RS" smtClean="0"/>
              <a:t>- pjesnik</a:t>
            </a:r>
          </a:p>
          <a:p>
            <a:pPr marL="0" indent="0">
              <a:buFont typeface="Arial" charset="0"/>
              <a:buNone/>
            </a:pPr>
            <a:r>
              <a:rPr lang="hr-HR" altLang="sr-Latn-RS" b="1" smtClean="0"/>
              <a:t>Franjo Rački </a:t>
            </a:r>
            <a:r>
              <a:rPr lang="hr-HR" altLang="sr-Latn-RS" smtClean="0"/>
              <a:t>- hrvatski povjesničar,teolog</a:t>
            </a:r>
          </a:p>
          <a:p>
            <a:pPr marL="0" indent="0">
              <a:buFont typeface="Arial" charset="0"/>
              <a:buNone/>
            </a:pPr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5113337" cy="3024187"/>
          </a:xfrm>
        </p:spPr>
        <p:txBody>
          <a:bodyPr/>
          <a:lstStyle/>
          <a:p>
            <a:pPr eaLnBrk="1" hangingPunct="1"/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Među kulturno-povijesne spomenike valja ubrojiti i kuće u kojima su rođene poznate osobe poput Nikole tesle</a:t>
            </a:r>
          </a:p>
        </p:txBody>
      </p:sp>
      <p:pic>
        <p:nvPicPr>
          <p:cNvPr id="6152" name="Picture 8" descr="teslahous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2636838"/>
            <a:ext cx="4968875" cy="331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928688"/>
            <a:ext cx="4038600" cy="114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oca domovine dr. Ante Starčevića.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sz="2800" dirty="0" smtClean="0"/>
              <a:t> </a:t>
            </a:r>
          </a:p>
        </p:txBody>
      </p:sp>
      <p:pic>
        <p:nvPicPr>
          <p:cNvPr id="7175" name="Picture 7" descr="ante starčević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5963" y="260350"/>
            <a:ext cx="2511425" cy="3844925"/>
          </a:xfrm>
          <a:noFill/>
        </p:spPr>
      </p:pic>
      <p:pic>
        <p:nvPicPr>
          <p:cNvPr id="7176" name="Picture 8" descr="dom starčević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051050"/>
            <a:ext cx="4608513" cy="3444875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205038"/>
            <a:ext cx="360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7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5" grpId="0" build="p"/>
      <p:bldP spid="717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49275"/>
            <a:ext cx="4460875" cy="2236788"/>
          </a:xfrm>
        </p:spPr>
        <p:txBody>
          <a:bodyPr/>
          <a:lstStyle/>
          <a:p>
            <a:pPr eaLnBrk="1" hangingPunct="1"/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Gorskoj Hrvatskoj ima mnogo prirodnih, ali nema mnogo kulturno-povijesnih znamenitosti.</a:t>
            </a:r>
          </a:p>
        </p:txBody>
      </p:sp>
      <p:pic>
        <p:nvPicPr>
          <p:cNvPr id="4102" name="Picture 6" descr="gorsk kra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404813"/>
            <a:ext cx="3492500" cy="2620962"/>
          </a:xfrm>
          <a:noFill/>
        </p:spPr>
      </p:pic>
      <p:pic>
        <p:nvPicPr>
          <p:cNvPr id="4105" name="Picture 9" descr="gorska 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429000"/>
            <a:ext cx="3756025" cy="2420938"/>
          </a:xfrm>
          <a:noFill/>
        </p:spPr>
      </p:pic>
      <p:pic>
        <p:nvPicPr>
          <p:cNvPr id="4106" name="Picture 10" descr="gorska hr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4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build="p"/>
      <p:bldP spid="41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685925"/>
          </a:xfrm>
        </p:spPr>
        <p:txBody>
          <a:bodyPr/>
          <a:lstStyle/>
          <a:p>
            <a:pPr marL="357188" eaLnBrk="1" hangingPunct="1">
              <a:buFontTx/>
              <a:buChar char="•"/>
            </a:pPr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 kuće se nalaze nedaleko od središta Like – Gospića.</a:t>
            </a:r>
          </a:p>
          <a:p>
            <a:pPr marL="357188" eaLnBrk="1" hangingPunct="1">
              <a:buFontTx/>
              <a:buNone/>
            </a:pPr>
            <a:endParaRPr lang="hr-HR" altLang="sr-Latn-RS" sz="2800" smtClean="0">
              <a:solidFill>
                <a:srgbClr val="FECEE3"/>
              </a:solidFill>
            </a:endParaRPr>
          </a:p>
        </p:txBody>
      </p:sp>
      <p:pic>
        <p:nvPicPr>
          <p:cNvPr id="8206" name="Picture 14" descr="GOSPIC-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836613"/>
            <a:ext cx="3271837" cy="2460625"/>
          </a:xfrm>
          <a:noFill/>
        </p:spPr>
      </p:pic>
      <p:pic>
        <p:nvPicPr>
          <p:cNvPr id="8209" name="Picture 17" descr="Gospic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3286125"/>
            <a:ext cx="3600450" cy="270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8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6" grpId="0" build="p"/>
      <p:bldP spid="820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692150"/>
            <a:ext cx="7634288" cy="1379538"/>
          </a:xfrm>
        </p:spPr>
        <p:txBody>
          <a:bodyPr/>
          <a:lstStyle/>
          <a:p>
            <a:pPr eaLnBrk="1" hangingPunct="1"/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svijetu poznat i priznat znanstvenik </a:t>
            </a:r>
            <a:r>
              <a:rPr lang="hr-HR" altLang="sr-Latn-R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 Tesla rođen je u malom ličkom naselju Smiljanu</a:t>
            </a:r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8" name="Picture 8" descr="smiljan-tes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70175"/>
            <a:ext cx="5715000" cy="3516313"/>
          </a:xfrm>
          <a:noFill/>
        </p:spPr>
      </p:pic>
      <p:pic>
        <p:nvPicPr>
          <p:cNvPr id="4" name="Picture 7" descr="nikola tes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906713"/>
            <a:ext cx="247173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8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4392613" cy="2809875"/>
          </a:xfrm>
        </p:spPr>
        <p:txBody>
          <a:bodyPr/>
          <a:lstStyle/>
          <a:p>
            <a:pPr eaLnBrk="1" hangingPunct="1"/>
            <a:r>
              <a:rPr lang="hr-HR" altLang="sr-Latn-R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Fužinama je rođen Franjo Rački</a:t>
            </a:r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hrvatski političar, školnik i svećenik koji je bio prvi predsjednik Akademije znanosti i umjetnosti.</a:t>
            </a:r>
          </a:p>
        </p:txBody>
      </p:sp>
      <p:pic>
        <p:nvPicPr>
          <p:cNvPr id="25603" name="Content Placeholder 7" descr="Fuzine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538" y="11113"/>
            <a:ext cx="4405312" cy="2852737"/>
          </a:xfrm>
        </p:spPr>
      </p:pic>
      <p:pic>
        <p:nvPicPr>
          <p:cNvPr id="25604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500438"/>
            <a:ext cx="5121275" cy="288131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63" y="2852738"/>
            <a:ext cx="4116387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4392612" cy="4595813"/>
          </a:xfrm>
        </p:spPr>
        <p:txBody>
          <a:bodyPr/>
          <a:lstStyle/>
          <a:p>
            <a:pPr eaLnBrk="1" hangingPunct="1"/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malom goranskom naselju Lukovdolu uz rijeku Kupu svake se godine na prvi dan proljeća održava književna manifestacija </a:t>
            </a:r>
            <a:r>
              <a:rPr lang="hr-HR" altLang="sr-Latn-R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Goranovo proljeće</a:t>
            </a:r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 čast hrvatskom književniku Ivanu Goranu Kovačiću koji je u Lukovdolu rođen.</a:t>
            </a:r>
          </a:p>
        </p:txBody>
      </p:sp>
      <p:pic>
        <p:nvPicPr>
          <p:cNvPr id="17414" name="Picture 6" descr="lukovdor-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188913"/>
            <a:ext cx="3513138" cy="2752725"/>
          </a:xfrm>
          <a:noFill/>
        </p:spPr>
      </p:pic>
      <p:pic>
        <p:nvPicPr>
          <p:cNvPr id="26628" name="Content Placeholder 7" descr="Lukovdol 1.jpg"/>
          <p:cNvPicPr>
            <a:picLocks noGrp="1" noChangeAspect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3213100"/>
            <a:ext cx="3500438" cy="26511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3810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928688"/>
            <a:ext cx="4038600" cy="1614487"/>
          </a:xfrm>
        </p:spPr>
        <p:txBody>
          <a:bodyPr/>
          <a:lstStyle/>
          <a:p>
            <a:pPr eaLnBrk="1" hangingPunct="1"/>
            <a:r>
              <a:rPr lang="hr-HR" altLang="sr-Latn-R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Županijsko središte Gospić</a:t>
            </a:r>
            <a:r>
              <a:rPr lang="hr-HR" altLang="sr-Latn-R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ima muzej Like i Krbave.</a:t>
            </a:r>
          </a:p>
        </p:txBody>
      </p:sp>
      <p:pic>
        <p:nvPicPr>
          <p:cNvPr id="19462" name="Picture 6" descr="gospić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068638"/>
            <a:ext cx="4343400" cy="3249612"/>
          </a:xfrm>
          <a:noFill/>
        </p:spPr>
      </p:pic>
      <p:pic>
        <p:nvPicPr>
          <p:cNvPr id="19465" name="Picture 9" descr="GOSPIC-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8550" y="692150"/>
            <a:ext cx="4022725" cy="302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2" grpId="0" build="p"/>
      <p:bldP spid="194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>
                <a:solidFill>
                  <a:srgbClr val="FF0000"/>
                </a:solidFill>
              </a:rPr>
              <a:t>Povijesne i kulturne znamenitosti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35750" cy="4530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sr-Latn-RS" smtClean="0"/>
              <a:t>U Lici ima više spomenika nego u Gorskom kotaru</a:t>
            </a:r>
          </a:p>
          <a:p>
            <a:pPr marL="0" indent="0">
              <a:buFont typeface="Arial" charset="0"/>
              <a:buNone/>
            </a:pPr>
            <a:r>
              <a:rPr lang="pl-PL" altLang="sr-Latn-RS" smtClean="0"/>
              <a:t>Najistaknutiji spomenici su:</a:t>
            </a:r>
          </a:p>
          <a:p>
            <a:pPr marL="0" indent="0">
              <a:buFont typeface="Arial" charset="0"/>
              <a:buNone/>
            </a:pPr>
            <a:r>
              <a:rPr lang="pl-PL" altLang="sr-Latn-RS" smtClean="0"/>
              <a:t>-utvrde(</a:t>
            </a:r>
            <a:r>
              <a:rPr lang="pl-PL" altLang="sr-Latn-RS" b="1" smtClean="0"/>
              <a:t>Sokolac</a:t>
            </a:r>
            <a:r>
              <a:rPr lang="pl-PL" altLang="sr-Latn-RS" smtClean="0"/>
              <a:t> u </a:t>
            </a:r>
            <a:r>
              <a:rPr lang="pl-PL" altLang="sr-Latn-RS" b="1" smtClean="0"/>
              <a:t>Brinju</a:t>
            </a:r>
            <a:r>
              <a:rPr lang="pl-PL" altLang="sr-Latn-RS" smtClean="0"/>
              <a:t> i </a:t>
            </a:r>
            <a:r>
              <a:rPr lang="pl-PL" altLang="sr-Latn-RS" b="1" smtClean="0"/>
              <a:t>utvrda</a:t>
            </a:r>
            <a:r>
              <a:rPr lang="pl-PL" altLang="sr-Latn-RS" smtClean="0"/>
              <a:t> u </a:t>
            </a:r>
            <a:r>
              <a:rPr lang="pl-PL" altLang="sr-Latn-RS" b="1" smtClean="0"/>
              <a:t>Ogulinu</a:t>
            </a:r>
            <a:r>
              <a:rPr lang="pl-PL" altLang="sr-Latn-RS" smtClean="0"/>
              <a:t>)</a:t>
            </a:r>
          </a:p>
          <a:p>
            <a:pPr marL="0" indent="0">
              <a:buFont typeface="Arial" charset="0"/>
              <a:buNone/>
            </a:pPr>
            <a:r>
              <a:rPr lang="pl-PL" altLang="sr-Latn-RS" smtClean="0"/>
              <a:t>-utvrđeni gradovi(ostaci utvrđenog grada </a:t>
            </a:r>
            <a:r>
              <a:rPr lang="pl-PL" altLang="sr-Latn-RS" b="1" smtClean="0"/>
              <a:t>Modruša</a:t>
            </a:r>
            <a:endParaRPr lang="hr-HR" altLang="sr-Latn-R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Ogulin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7172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610475" cy="5184775"/>
          </a:xfrm>
        </p:spPr>
      </p:pic>
      <p:sp>
        <p:nvSpPr>
          <p:cNvPr id="7173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r-Latn-C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Sokolac u Brinju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819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063" y="1600200"/>
            <a:ext cx="7859712" cy="4421188"/>
          </a:xfrm>
        </p:spPr>
      </p:pic>
      <p:sp>
        <p:nvSpPr>
          <p:cNvPr id="8197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r-Latn-C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Modruš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9220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697230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Kosinj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r>
              <a:rPr lang="hr-HR" altLang="sr-Latn-RS" smtClean="0"/>
              <a:t>Kosinj je za hrvatsku kulturu i povijest svakako najznačajniji kao mjesto tiskanja prve hrvatske knjige, Kosinjskog misala, 1483. godine, koja je otisnuta u pokretnoj tiskari plemića Anža Frankopana. Do danas je sačuvano svega desetak primjeraka te dragocjene glagoljaške knjige, čija je naklada bila otisnuta dijelom na papiru, a dijelom na pergamentu. </a:t>
            </a:r>
          </a:p>
        </p:txBody>
      </p:sp>
      <p:pic>
        <p:nvPicPr>
          <p:cNvPr id="10244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475" y="2133600"/>
            <a:ext cx="4594225" cy="3332163"/>
          </a:xfrm>
        </p:spPr>
      </p:pic>
      <p:pic>
        <p:nvPicPr>
          <p:cNvPr id="10245" name="Content Placeholder 6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0863" y="476250"/>
            <a:ext cx="3481387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>
                <a:solidFill>
                  <a:srgbClr val="FF0000"/>
                </a:solidFill>
              </a:rPr>
              <a:t>Kulturna baština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013" y="1628775"/>
            <a:ext cx="4038600" cy="4530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 altLang="sr-Latn-RS" smtClean="0"/>
              <a:t>-crkve</a:t>
            </a:r>
          </a:p>
          <a:p>
            <a:pPr marL="0" indent="0">
              <a:buFont typeface="Arial" charset="0"/>
              <a:buNone/>
            </a:pPr>
            <a:r>
              <a:rPr lang="hr-HR" altLang="sr-Latn-RS" smtClean="0"/>
              <a:t>-drvene kuće strmih krovova</a:t>
            </a:r>
          </a:p>
          <a:p>
            <a:pPr marL="0" indent="0">
              <a:buFont typeface="Arial" charset="0"/>
              <a:buNone/>
            </a:pPr>
            <a:r>
              <a:rPr lang="hr-HR" altLang="sr-Latn-RS" smtClean="0"/>
              <a:t>-drveni predmeti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Otočac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pic>
        <p:nvPicPr>
          <p:cNvPr id="12292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4248150" cy="3186113"/>
          </a:xfrm>
        </p:spPr>
      </p:pic>
      <p:pic>
        <p:nvPicPr>
          <p:cNvPr id="12293" name="Content Placeholder 7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1192213"/>
            <a:ext cx="3376612" cy="4502150"/>
          </a:xfrm>
        </p:spPr>
      </p:pic>
      <p:sp>
        <p:nvSpPr>
          <p:cNvPr id="2" name="Rectangle 1"/>
          <p:cNvSpPr/>
          <p:nvPr/>
        </p:nvSpPr>
        <p:spPr>
          <a:xfrm>
            <a:off x="5220072" y="5828333"/>
            <a:ext cx="272863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Crkva sv. trojstva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295</Words>
  <Application>Microsoft Office PowerPoint</Application>
  <PresentationFormat>Prikaz na zaslonu (4:3)</PresentationFormat>
  <Paragraphs>36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Office Theme</vt:lpstr>
      <vt:lpstr>POVIJESNE I KULTURNE ZNAMENITOSTI GORSKIH KRAJEVA</vt:lpstr>
      <vt:lpstr>PowerPointova prezentacija</vt:lpstr>
      <vt:lpstr>Povijesne i kulturne znamenitosti</vt:lpstr>
      <vt:lpstr>Ogulin</vt:lpstr>
      <vt:lpstr>Sokolac u Brinju</vt:lpstr>
      <vt:lpstr>Modruš</vt:lpstr>
      <vt:lpstr>Kosinj</vt:lpstr>
      <vt:lpstr>Kulturna baština</vt:lpstr>
      <vt:lpstr>Otočac</vt:lpstr>
      <vt:lpstr>Crkva Majke božje od Krasnog</vt:lpstr>
      <vt:lpstr>Crkva sv. Antuna u Čabru</vt:lpstr>
      <vt:lpstr>Stara lička kuća</vt:lpstr>
      <vt:lpstr>Majerovo vrilo-mlinice</vt:lpstr>
      <vt:lpstr>PowerPointova prezentacija</vt:lpstr>
      <vt:lpstr>PowerPointova prezentacija</vt:lpstr>
      <vt:lpstr>Kuterevo-izrada drvenih predmeta</vt:lpstr>
      <vt:lpstr>Znamenite osobe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Alfa d.d.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POVIJESNE I KULTURNE ZNAMENITOSTI GORSKIH KRAJEVA</dc:title>
  <dc:creator>ddomisljanovic</dc:creator>
  <cp:lastModifiedBy>Višnja</cp:lastModifiedBy>
  <cp:revision>30</cp:revision>
  <dcterms:created xsi:type="dcterms:W3CDTF">2007-10-10T09:59:31Z</dcterms:created>
  <dcterms:modified xsi:type="dcterms:W3CDTF">2016-07-09T17:36:15Z</dcterms:modified>
</cp:coreProperties>
</file>